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6.xml.rels" ContentType="application/vnd.openxmlformats-package.relationships+xml"/>
  <Override PartName="/ppt/notesSlides/notesSlide6.xml" ContentType="application/vnd.openxmlformats-officedocument.presentationml.notes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BC257419-AE97-4975-99B2-03E24771C447}" type="slidenum"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TextShape 1"/>
          <p:cNvSpPr txBox="1"/>
          <p:nvPr/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14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2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53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9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90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285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 flipH="1">
            <a:off x="8246520" y="4245840"/>
            <a:ext cx="897120" cy="89712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 flipH="1">
            <a:off x="8246520" y="4245840"/>
            <a:ext cx="897120" cy="89712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390600" y="1819440"/>
            <a:ext cx="8221680" cy="933120"/>
          </a:xfrm>
          <a:prstGeom prst="rect">
            <a:avLst/>
          </a:prstGeom>
        </p:spPr>
        <p:txBody>
          <a:bodyPr tIns="91440" bIns="91440" anchor="b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634A53FC-86A8-483B-A42E-7A295BC07367}" type="slidenum"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285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90320" y="488160"/>
            <a:ext cx="6226920" cy="4090320"/>
          </a:xfrm>
          <a:prstGeom prst="rect">
            <a:avLst/>
          </a:prstGeom>
        </p:spPr>
        <p:txBody>
          <a:bodyPr tIns="91440" bIns="91440" anchor="ctr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5532F561-C3ED-4F10-BA76-8749699237B3}" type="slidenum">
              <a:rPr b="0" lang="en-IN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285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 flipH="1">
            <a:off x="-720" y="0"/>
            <a:ext cx="4571640" cy="51429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CustomShape 2"/>
          <p:cNvSpPr/>
          <p:nvPr/>
        </p:nvSpPr>
        <p:spPr>
          <a:xfrm rot="5400000">
            <a:off x="1946160" y="2517840"/>
            <a:ext cx="5142600" cy="10836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PlaceHolder 3"/>
          <p:cNvSpPr>
            <a:spLocks noGrp="1"/>
          </p:cNvSpPr>
          <p:nvPr>
            <p:ph type="title"/>
          </p:nvPr>
        </p:nvSpPr>
        <p:spPr>
          <a:xfrm>
            <a:off x="265680" y="1233000"/>
            <a:ext cx="4044960" cy="1482120"/>
          </a:xfrm>
          <a:prstGeom prst="rect">
            <a:avLst/>
          </a:prstGeom>
        </p:spPr>
        <p:txBody>
          <a:bodyPr tIns="91440" bIns="91440" anchor="b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939560" y="724320"/>
            <a:ext cx="3836520" cy="3694680"/>
          </a:xfrm>
          <a:prstGeom prst="rect">
            <a:avLst/>
          </a:prstGeom>
        </p:spPr>
        <p:txBody>
          <a:bodyPr tIns="91440" bIns="91440" anchor="ctr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B52F67D2-12C5-4AEB-A84A-9A884AB9961B}" type="slidenum">
              <a:rPr b="0" lang="en-IN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285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 flipH="1" rot="10800000">
            <a:off x="9143280" y="5143320"/>
            <a:ext cx="9143640" cy="34570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2"/>
          <p:cNvSpPr/>
          <p:nvPr/>
        </p:nvSpPr>
        <p:spPr>
          <a:xfrm>
            <a:off x="0" y="1685880"/>
            <a:ext cx="9143640" cy="10836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PlaceHolder 3"/>
          <p:cNvSpPr>
            <a:spLocks noGrp="1"/>
          </p:cNvSpPr>
          <p:nvPr>
            <p:ph type="title"/>
          </p:nvPr>
        </p:nvSpPr>
        <p:spPr>
          <a:xfrm>
            <a:off x="471960" y="738720"/>
            <a:ext cx="8221680" cy="767160"/>
          </a:xfrm>
          <a:prstGeom prst="rect">
            <a:avLst/>
          </a:prstGeom>
        </p:spPr>
        <p:txBody>
          <a:bodyPr tIns="91440" bIns="91440" anchor="b"/>
          <a:p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471960" y="1919160"/>
            <a:ext cx="8221680" cy="270972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D4DE5710-EFF4-4BA1-9457-1B0496CA3DDF}" type="slidenum"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afa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Num"/>
          </p:nvPr>
        </p:nvSpPr>
        <p:spPr>
          <a:xfrm>
            <a:off x="8523720" y="46954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50DA2BD8-2BB6-4846-8859-8D3CCDF141FB}" type="slidenum"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extShape 1"/>
          <p:cNvSpPr txBox="1"/>
          <p:nvPr/>
        </p:nvSpPr>
        <p:spPr>
          <a:xfrm>
            <a:off x="390600" y="1819440"/>
            <a:ext cx="8221680" cy="933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IN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WikiLinks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TextShape 2"/>
          <p:cNvSpPr txBox="1"/>
          <p:nvPr/>
        </p:nvSpPr>
        <p:spPr>
          <a:xfrm>
            <a:off x="390600" y="3658680"/>
            <a:ext cx="8221680" cy="432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By n00bies</a:t>
            </a:r>
            <a:endParaRPr b="0" lang="en-IN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Shape 73" descr=""/>
          <p:cNvPicPr/>
          <p:nvPr/>
        </p:nvPicPr>
        <p:blipFill>
          <a:blip r:embed="rId1"/>
          <a:srcRect l="7783" t="0" r="0" b="0"/>
          <a:stretch/>
        </p:blipFill>
        <p:spPr>
          <a:xfrm>
            <a:off x="0" y="0"/>
            <a:ext cx="9143640" cy="5142960"/>
          </a:xfrm>
          <a:prstGeom prst="rect">
            <a:avLst/>
          </a:prstGeom>
          <a:ln>
            <a:noFill/>
          </a:ln>
        </p:spPr>
      </p:pic>
      <p:sp>
        <p:nvSpPr>
          <p:cNvPr id="199" name="TextShape 1"/>
          <p:cNvSpPr txBox="1"/>
          <p:nvPr/>
        </p:nvSpPr>
        <p:spPr>
          <a:xfrm>
            <a:off x="490320" y="488160"/>
            <a:ext cx="807768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1" lang="en-IN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Mission statement:</a:t>
            </a:r>
            <a:r>
              <a:rPr b="1" lang="en-IN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0" lang="en-IN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To Clean Up Wikipedia Interface &amp; make it Streamlined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Shape 79" descr=""/>
          <p:cNvPicPr/>
          <p:nvPr/>
        </p:nvPicPr>
        <p:blipFill>
          <a:blip r:embed="rId1"/>
          <a:srcRect l="7507" t="0" r="42252" b="15421"/>
          <a:stretch/>
        </p:blipFill>
        <p:spPr>
          <a:xfrm>
            <a:off x="-9000" y="0"/>
            <a:ext cx="4593960" cy="5143320"/>
          </a:xfrm>
          <a:prstGeom prst="rect">
            <a:avLst/>
          </a:prstGeom>
          <a:ln>
            <a:noFill/>
          </a:ln>
        </p:spPr>
      </p:pic>
      <p:sp>
        <p:nvSpPr>
          <p:cNvPr id="201" name="TextShape 1"/>
          <p:cNvSpPr txBox="1"/>
          <p:nvPr/>
        </p:nvSpPr>
        <p:spPr>
          <a:xfrm>
            <a:off x="265680" y="1830600"/>
            <a:ext cx="4044960" cy="14821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0" lang="en-IN" sz="4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The solution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TextShape 2"/>
          <p:cNvSpPr txBox="1"/>
          <p:nvPr/>
        </p:nvSpPr>
        <p:spPr>
          <a:xfrm>
            <a:off x="4939560" y="724320"/>
            <a:ext cx="4128120" cy="3694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marL="457200" indent="-380520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 </a:t>
            </a: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Remove all unnecessary hyperlinks.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80520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Inject CSS to enhance the look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80520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Introduce Peek function to quickly view a wiki link.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471960" y="738720"/>
            <a:ext cx="8221680" cy="767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IN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How it works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929160" y="2508120"/>
            <a:ext cx="360" cy="1038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TextShape 3"/>
          <p:cNvSpPr txBox="1"/>
          <p:nvPr/>
        </p:nvSpPr>
        <p:spPr>
          <a:xfrm>
            <a:off x="975960" y="2384640"/>
            <a:ext cx="1813680" cy="391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Step 1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TextShape 4"/>
          <p:cNvSpPr txBox="1"/>
          <p:nvPr/>
        </p:nvSpPr>
        <p:spPr>
          <a:xfrm>
            <a:off x="975960" y="2674800"/>
            <a:ext cx="1813680" cy="578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User installs CGS or TamperMonkey extension.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5"/>
          <p:cNvSpPr/>
          <p:nvPr/>
        </p:nvSpPr>
        <p:spPr>
          <a:xfrm>
            <a:off x="3395880" y="2355480"/>
            <a:ext cx="360" cy="1038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TextShape 6"/>
          <p:cNvSpPr txBox="1"/>
          <p:nvPr/>
        </p:nvSpPr>
        <p:spPr>
          <a:xfrm>
            <a:off x="3442680" y="2241000"/>
            <a:ext cx="1813680" cy="391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Step 2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TextShape 7"/>
          <p:cNvSpPr txBox="1"/>
          <p:nvPr/>
        </p:nvSpPr>
        <p:spPr>
          <a:xfrm>
            <a:off x="3442680" y="2531160"/>
            <a:ext cx="1813680" cy="578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Install wikilinks.js from github.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8"/>
          <p:cNvSpPr/>
          <p:nvPr/>
        </p:nvSpPr>
        <p:spPr>
          <a:xfrm>
            <a:off x="6457680" y="2053080"/>
            <a:ext cx="360" cy="1038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TextShape 9"/>
          <p:cNvSpPr txBox="1"/>
          <p:nvPr/>
        </p:nvSpPr>
        <p:spPr>
          <a:xfrm>
            <a:off x="6504480" y="1929960"/>
            <a:ext cx="1813680" cy="391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Step 3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TextShape 10"/>
          <p:cNvSpPr txBox="1"/>
          <p:nvPr/>
        </p:nvSpPr>
        <p:spPr>
          <a:xfrm>
            <a:off x="6504480" y="2220120"/>
            <a:ext cx="1813680" cy="578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Script runs automatically when Wikipedia is opened.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11"/>
          <p:cNvSpPr/>
          <p:nvPr/>
        </p:nvSpPr>
        <p:spPr>
          <a:xfrm>
            <a:off x="1537560" y="3979800"/>
            <a:ext cx="48639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chemeClr val="dk1"/>
            </a:solidFill>
            <a:custDash>
              <a:ds d="100000" sp="3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12"/>
          <p:cNvSpPr/>
          <p:nvPr/>
        </p:nvSpPr>
        <p:spPr>
          <a:xfrm>
            <a:off x="929160" y="3675600"/>
            <a:ext cx="608400" cy="6084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13"/>
          <p:cNvSpPr/>
          <p:nvPr/>
        </p:nvSpPr>
        <p:spPr>
          <a:xfrm>
            <a:off x="3421440" y="3431160"/>
            <a:ext cx="1096920" cy="109692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14"/>
          <p:cNvSpPr/>
          <p:nvPr/>
        </p:nvSpPr>
        <p:spPr>
          <a:xfrm>
            <a:off x="6401880" y="3219840"/>
            <a:ext cx="1519920" cy="151992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Shape 105" descr=""/>
          <p:cNvPicPr/>
          <p:nvPr/>
        </p:nvPicPr>
        <p:blipFill>
          <a:blip r:embed="rId1"/>
          <a:srcRect l="0" t="8631" r="1255" b="8064"/>
          <a:stretch/>
        </p:blipFill>
        <p:spPr>
          <a:xfrm>
            <a:off x="-30600" y="0"/>
            <a:ext cx="9174240" cy="5143320"/>
          </a:xfrm>
          <a:prstGeom prst="rect">
            <a:avLst/>
          </a:prstGeom>
          <a:ln>
            <a:noFill/>
          </a:ln>
        </p:spPr>
      </p:pic>
      <p:sp>
        <p:nvSpPr>
          <p:cNvPr id="218" name="TextShape 1"/>
          <p:cNvSpPr txBox="1"/>
          <p:nvPr/>
        </p:nvSpPr>
        <p:spPr>
          <a:xfrm>
            <a:off x="490320" y="488160"/>
            <a:ext cx="4438800" cy="4090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>
              <a:lnSpc>
                <a:spcPct val="100000"/>
              </a:lnSpc>
            </a:pPr>
            <a:r>
              <a:rPr b="1" lang="en-IN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Why now?</a:t>
            </a:r>
            <a:r>
              <a:rPr b="1" lang="en-IN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r>
              <a:rPr b="1" lang="en-IN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This script just goes to show that any website’s UI can be tuned to the user’s preference by the user using only a few lines of code.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5212440" y="8643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3"/>
          <p:cNvSpPr/>
          <p:nvPr/>
        </p:nvSpPr>
        <p:spPr>
          <a:xfrm>
            <a:off x="5549400" y="8643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CustomShape 4"/>
          <p:cNvSpPr/>
          <p:nvPr/>
        </p:nvSpPr>
        <p:spPr>
          <a:xfrm>
            <a:off x="5886720" y="8643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CustomShape 5"/>
          <p:cNvSpPr/>
          <p:nvPr/>
        </p:nvSpPr>
        <p:spPr>
          <a:xfrm>
            <a:off x="6223680" y="8643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CustomShape 6"/>
          <p:cNvSpPr/>
          <p:nvPr/>
        </p:nvSpPr>
        <p:spPr>
          <a:xfrm>
            <a:off x="6560640" y="8643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7"/>
          <p:cNvSpPr/>
          <p:nvPr/>
        </p:nvSpPr>
        <p:spPr>
          <a:xfrm>
            <a:off x="6897960" y="8643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ustomShape 8"/>
          <p:cNvSpPr/>
          <p:nvPr/>
        </p:nvSpPr>
        <p:spPr>
          <a:xfrm>
            <a:off x="7234920" y="8643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9"/>
          <p:cNvSpPr/>
          <p:nvPr/>
        </p:nvSpPr>
        <p:spPr>
          <a:xfrm>
            <a:off x="7571880" y="8643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CustomShape 10"/>
          <p:cNvSpPr/>
          <p:nvPr/>
        </p:nvSpPr>
        <p:spPr>
          <a:xfrm>
            <a:off x="7909200" y="8643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CustomShape 11"/>
          <p:cNvSpPr/>
          <p:nvPr/>
        </p:nvSpPr>
        <p:spPr>
          <a:xfrm>
            <a:off x="8246160" y="8643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9" name="CustomShape 12"/>
          <p:cNvSpPr/>
          <p:nvPr/>
        </p:nvSpPr>
        <p:spPr>
          <a:xfrm>
            <a:off x="5212440" y="12016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13"/>
          <p:cNvSpPr/>
          <p:nvPr/>
        </p:nvSpPr>
        <p:spPr>
          <a:xfrm>
            <a:off x="5549400" y="12016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14"/>
          <p:cNvSpPr/>
          <p:nvPr/>
        </p:nvSpPr>
        <p:spPr>
          <a:xfrm>
            <a:off x="5886720" y="12016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ustomShape 15"/>
          <p:cNvSpPr/>
          <p:nvPr/>
        </p:nvSpPr>
        <p:spPr>
          <a:xfrm>
            <a:off x="6223680" y="12016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CustomShape 16"/>
          <p:cNvSpPr/>
          <p:nvPr/>
        </p:nvSpPr>
        <p:spPr>
          <a:xfrm>
            <a:off x="6560640" y="12016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CustomShape 17"/>
          <p:cNvSpPr/>
          <p:nvPr/>
        </p:nvSpPr>
        <p:spPr>
          <a:xfrm>
            <a:off x="6897960" y="12016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18"/>
          <p:cNvSpPr/>
          <p:nvPr/>
        </p:nvSpPr>
        <p:spPr>
          <a:xfrm>
            <a:off x="7234920" y="12016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19"/>
          <p:cNvSpPr/>
          <p:nvPr/>
        </p:nvSpPr>
        <p:spPr>
          <a:xfrm>
            <a:off x="7571880" y="12016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ustomShape 20"/>
          <p:cNvSpPr/>
          <p:nvPr/>
        </p:nvSpPr>
        <p:spPr>
          <a:xfrm>
            <a:off x="7909200" y="12016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CustomShape 21"/>
          <p:cNvSpPr/>
          <p:nvPr/>
        </p:nvSpPr>
        <p:spPr>
          <a:xfrm>
            <a:off x="8246160" y="12016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CustomShape 22"/>
          <p:cNvSpPr/>
          <p:nvPr/>
        </p:nvSpPr>
        <p:spPr>
          <a:xfrm>
            <a:off x="5212440" y="153864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23"/>
          <p:cNvSpPr/>
          <p:nvPr/>
        </p:nvSpPr>
        <p:spPr>
          <a:xfrm>
            <a:off x="5549400" y="153864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24"/>
          <p:cNvSpPr/>
          <p:nvPr/>
        </p:nvSpPr>
        <p:spPr>
          <a:xfrm>
            <a:off x="5886720" y="153864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25"/>
          <p:cNvSpPr/>
          <p:nvPr/>
        </p:nvSpPr>
        <p:spPr>
          <a:xfrm>
            <a:off x="6223680" y="153864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CustomShape 26"/>
          <p:cNvSpPr/>
          <p:nvPr/>
        </p:nvSpPr>
        <p:spPr>
          <a:xfrm>
            <a:off x="6560640" y="153864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CustomShape 27"/>
          <p:cNvSpPr/>
          <p:nvPr/>
        </p:nvSpPr>
        <p:spPr>
          <a:xfrm>
            <a:off x="6897960" y="153864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CustomShape 28"/>
          <p:cNvSpPr/>
          <p:nvPr/>
        </p:nvSpPr>
        <p:spPr>
          <a:xfrm>
            <a:off x="7234920" y="153864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CustomShape 29"/>
          <p:cNvSpPr/>
          <p:nvPr/>
        </p:nvSpPr>
        <p:spPr>
          <a:xfrm>
            <a:off x="7571880" y="153864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CustomShape 30"/>
          <p:cNvSpPr/>
          <p:nvPr/>
        </p:nvSpPr>
        <p:spPr>
          <a:xfrm>
            <a:off x="7909200" y="153864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8" name="CustomShape 31"/>
          <p:cNvSpPr/>
          <p:nvPr/>
        </p:nvSpPr>
        <p:spPr>
          <a:xfrm>
            <a:off x="8246160" y="153864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9" name="CustomShape 32"/>
          <p:cNvSpPr/>
          <p:nvPr/>
        </p:nvSpPr>
        <p:spPr>
          <a:xfrm>
            <a:off x="5212440" y="18759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CustomShape 33"/>
          <p:cNvSpPr/>
          <p:nvPr/>
        </p:nvSpPr>
        <p:spPr>
          <a:xfrm>
            <a:off x="5549400" y="18759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CustomShape 34"/>
          <p:cNvSpPr/>
          <p:nvPr/>
        </p:nvSpPr>
        <p:spPr>
          <a:xfrm>
            <a:off x="5886720" y="18759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CustomShape 35"/>
          <p:cNvSpPr/>
          <p:nvPr/>
        </p:nvSpPr>
        <p:spPr>
          <a:xfrm>
            <a:off x="6223680" y="18759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CustomShape 36"/>
          <p:cNvSpPr/>
          <p:nvPr/>
        </p:nvSpPr>
        <p:spPr>
          <a:xfrm>
            <a:off x="6560640" y="18759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CustomShape 37"/>
          <p:cNvSpPr/>
          <p:nvPr/>
        </p:nvSpPr>
        <p:spPr>
          <a:xfrm>
            <a:off x="6897960" y="18759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CustomShape 38"/>
          <p:cNvSpPr/>
          <p:nvPr/>
        </p:nvSpPr>
        <p:spPr>
          <a:xfrm>
            <a:off x="7234920" y="18759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CustomShape 39"/>
          <p:cNvSpPr/>
          <p:nvPr/>
        </p:nvSpPr>
        <p:spPr>
          <a:xfrm>
            <a:off x="7571880" y="18759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40"/>
          <p:cNvSpPr/>
          <p:nvPr/>
        </p:nvSpPr>
        <p:spPr>
          <a:xfrm>
            <a:off x="7909200" y="18759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8" name="CustomShape 41"/>
          <p:cNvSpPr/>
          <p:nvPr/>
        </p:nvSpPr>
        <p:spPr>
          <a:xfrm>
            <a:off x="8246160" y="187596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CustomShape 42"/>
          <p:cNvSpPr/>
          <p:nvPr/>
        </p:nvSpPr>
        <p:spPr>
          <a:xfrm>
            <a:off x="5212440" y="221292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0" name="CustomShape 43"/>
          <p:cNvSpPr/>
          <p:nvPr/>
        </p:nvSpPr>
        <p:spPr>
          <a:xfrm>
            <a:off x="5549400" y="221292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1" name="CustomShape 44"/>
          <p:cNvSpPr/>
          <p:nvPr/>
        </p:nvSpPr>
        <p:spPr>
          <a:xfrm>
            <a:off x="5886720" y="221292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2" name="CustomShape 45"/>
          <p:cNvSpPr/>
          <p:nvPr/>
        </p:nvSpPr>
        <p:spPr>
          <a:xfrm>
            <a:off x="6223680" y="221292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CustomShape 46"/>
          <p:cNvSpPr/>
          <p:nvPr/>
        </p:nvSpPr>
        <p:spPr>
          <a:xfrm>
            <a:off x="6560640" y="221292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47"/>
          <p:cNvSpPr/>
          <p:nvPr/>
        </p:nvSpPr>
        <p:spPr>
          <a:xfrm>
            <a:off x="6897960" y="221292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CustomShape 48"/>
          <p:cNvSpPr/>
          <p:nvPr/>
        </p:nvSpPr>
        <p:spPr>
          <a:xfrm>
            <a:off x="7234920" y="221292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CustomShape 49"/>
          <p:cNvSpPr/>
          <p:nvPr/>
        </p:nvSpPr>
        <p:spPr>
          <a:xfrm>
            <a:off x="7571880" y="221292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7" name="CustomShape 50"/>
          <p:cNvSpPr/>
          <p:nvPr/>
        </p:nvSpPr>
        <p:spPr>
          <a:xfrm>
            <a:off x="7909200" y="221292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CustomShape 51"/>
          <p:cNvSpPr/>
          <p:nvPr/>
        </p:nvSpPr>
        <p:spPr>
          <a:xfrm>
            <a:off x="8246160" y="221292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9" name="CustomShape 52"/>
          <p:cNvSpPr/>
          <p:nvPr/>
        </p:nvSpPr>
        <p:spPr>
          <a:xfrm>
            <a:off x="5212440" y="25498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53"/>
          <p:cNvSpPr/>
          <p:nvPr/>
        </p:nvSpPr>
        <p:spPr>
          <a:xfrm>
            <a:off x="5549400" y="25498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CustomShape 54"/>
          <p:cNvSpPr/>
          <p:nvPr/>
        </p:nvSpPr>
        <p:spPr>
          <a:xfrm>
            <a:off x="5886720" y="25498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CustomShape 55"/>
          <p:cNvSpPr/>
          <p:nvPr/>
        </p:nvSpPr>
        <p:spPr>
          <a:xfrm>
            <a:off x="6223680" y="25498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CustomShape 56"/>
          <p:cNvSpPr/>
          <p:nvPr/>
        </p:nvSpPr>
        <p:spPr>
          <a:xfrm>
            <a:off x="6560640" y="25498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4" name="CustomShape 57"/>
          <p:cNvSpPr/>
          <p:nvPr/>
        </p:nvSpPr>
        <p:spPr>
          <a:xfrm>
            <a:off x="6897960" y="25498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CustomShape 58"/>
          <p:cNvSpPr/>
          <p:nvPr/>
        </p:nvSpPr>
        <p:spPr>
          <a:xfrm>
            <a:off x="7234920" y="25498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59"/>
          <p:cNvSpPr/>
          <p:nvPr/>
        </p:nvSpPr>
        <p:spPr>
          <a:xfrm>
            <a:off x="7571880" y="25498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CustomShape 60"/>
          <p:cNvSpPr/>
          <p:nvPr/>
        </p:nvSpPr>
        <p:spPr>
          <a:xfrm>
            <a:off x="7909200" y="25498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8" name="CustomShape 61"/>
          <p:cNvSpPr/>
          <p:nvPr/>
        </p:nvSpPr>
        <p:spPr>
          <a:xfrm>
            <a:off x="8246160" y="2549880"/>
            <a:ext cx="273240" cy="2732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62"/>
          <p:cNvSpPr/>
          <p:nvPr/>
        </p:nvSpPr>
        <p:spPr>
          <a:xfrm>
            <a:off x="5212440" y="288720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CustomShape 63"/>
          <p:cNvSpPr/>
          <p:nvPr/>
        </p:nvSpPr>
        <p:spPr>
          <a:xfrm>
            <a:off x="5549400" y="288720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CustomShape 64"/>
          <p:cNvSpPr/>
          <p:nvPr/>
        </p:nvSpPr>
        <p:spPr>
          <a:xfrm>
            <a:off x="5886720" y="288720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2" name="CustomShape 65"/>
          <p:cNvSpPr/>
          <p:nvPr/>
        </p:nvSpPr>
        <p:spPr>
          <a:xfrm>
            <a:off x="6223680" y="288720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CustomShape 66"/>
          <p:cNvSpPr/>
          <p:nvPr/>
        </p:nvSpPr>
        <p:spPr>
          <a:xfrm>
            <a:off x="6560640" y="288720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CustomShape 67"/>
          <p:cNvSpPr/>
          <p:nvPr/>
        </p:nvSpPr>
        <p:spPr>
          <a:xfrm>
            <a:off x="6897960" y="288720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CustomShape 68"/>
          <p:cNvSpPr/>
          <p:nvPr/>
        </p:nvSpPr>
        <p:spPr>
          <a:xfrm>
            <a:off x="7234920" y="288720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CustomShape 69"/>
          <p:cNvSpPr/>
          <p:nvPr/>
        </p:nvSpPr>
        <p:spPr>
          <a:xfrm>
            <a:off x="7571880" y="288720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7" name="CustomShape 70"/>
          <p:cNvSpPr/>
          <p:nvPr/>
        </p:nvSpPr>
        <p:spPr>
          <a:xfrm>
            <a:off x="7909200" y="288720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CustomShape 71"/>
          <p:cNvSpPr/>
          <p:nvPr/>
        </p:nvSpPr>
        <p:spPr>
          <a:xfrm>
            <a:off x="8246160" y="288720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CustomShape 72"/>
          <p:cNvSpPr/>
          <p:nvPr/>
        </p:nvSpPr>
        <p:spPr>
          <a:xfrm>
            <a:off x="5212440" y="322416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CustomShape 73"/>
          <p:cNvSpPr/>
          <p:nvPr/>
        </p:nvSpPr>
        <p:spPr>
          <a:xfrm>
            <a:off x="5549400" y="322416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1" name="CustomShape 74"/>
          <p:cNvSpPr/>
          <p:nvPr/>
        </p:nvSpPr>
        <p:spPr>
          <a:xfrm>
            <a:off x="5886720" y="322416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CustomShape 75"/>
          <p:cNvSpPr/>
          <p:nvPr/>
        </p:nvSpPr>
        <p:spPr>
          <a:xfrm>
            <a:off x="6223680" y="322416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3" name="CustomShape 76"/>
          <p:cNvSpPr/>
          <p:nvPr/>
        </p:nvSpPr>
        <p:spPr>
          <a:xfrm>
            <a:off x="6560640" y="322416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ustomShape 77"/>
          <p:cNvSpPr/>
          <p:nvPr/>
        </p:nvSpPr>
        <p:spPr>
          <a:xfrm>
            <a:off x="6897960" y="322416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5" name="CustomShape 78"/>
          <p:cNvSpPr/>
          <p:nvPr/>
        </p:nvSpPr>
        <p:spPr>
          <a:xfrm>
            <a:off x="7234920" y="322416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6" name="CustomShape 79"/>
          <p:cNvSpPr/>
          <p:nvPr/>
        </p:nvSpPr>
        <p:spPr>
          <a:xfrm>
            <a:off x="7571880" y="322416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7" name="CustomShape 80"/>
          <p:cNvSpPr/>
          <p:nvPr/>
        </p:nvSpPr>
        <p:spPr>
          <a:xfrm>
            <a:off x="7909200" y="322416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CustomShape 81"/>
          <p:cNvSpPr/>
          <p:nvPr/>
        </p:nvSpPr>
        <p:spPr>
          <a:xfrm>
            <a:off x="8246160" y="322416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9" name="CustomShape 82"/>
          <p:cNvSpPr/>
          <p:nvPr/>
        </p:nvSpPr>
        <p:spPr>
          <a:xfrm>
            <a:off x="5212440" y="356112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0" name="CustomShape 83"/>
          <p:cNvSpPr/>
          <p:nvPr/>
        </p:nvSpPr>
        <p:spPr>
          <a:xfrm>
            <a:off x="5549400" y="356112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1" name="CustomShape 84"/>
          <p:cNvSpPr/>
          <p:nvPr/>
        </p:nvSpPr>
        <p:spPr>
          <a:xfrm>
            <a:off x="5886720" y="356112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2" name="CustomShape 85"/>
          <p:cNvSpPr/>
          <p:nvPr/>
        </p:nvSpPr>
        <p:spPr>
          <a:xfrm>
            <a:off x="6223680" y="356112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CustomShape 86"/>
          <p:cNvSpPr/>
          <p:nvPr/>
        </p:nvSpPr>
        <p:spPr>
          <a:xfrm>
            <a:off x="6560640" y="356112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CustomShape 87"/>
          <p:cNvSpPr/>
          <p:nvPr/>
        </p:nvSpPr>
        <p:spPr>
          <a:xfrm>
            <a:off x="6897960" y="356112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CustomShape 88"/>
          <p:cNvSpPr/>
          <p:nvPr/>
        </p:nvSpPr>
        <p:spPr>
          <a:xfrm>
            <a:off x="7234920" y="356112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CustomShape 89"/>
          <p:cNvSpPr/>
          <p:nvPr/>
        </p:nvSpPr>
        <p:spPr>
          <a:xfrm>
            <a:off x="7571880" y="356112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CustomShape 90"/>
          <p:cNvSpPr/>
          <p:nvPr/>
        </p:nvSpPr>
        <p:spPr>
          <a:xfrm>
            <a:off x="7909200" y="356112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CustomShape 91"/>
          <p:cNvSpPr/>
          <p:nvPr/>
        </p:nvSpPr>
        <p:spPr>
          <a:xfrm>
            <a:off x="8246160" y="356112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9" name="CustomShape 92"/>
          <p:cNvSpPr/>
          <p:nvPr/>
        </p:nvSpPr>
        <p:spPr>
          <a:xfrm>
            <a:off x="5212440" y="389844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CustomShape 93"/>
          <p:cNvSpPr/>
          <p:nvPr/>
        </p:nvSpPr>
        <p:spPr>
          <a:xfrm>
            <a:off x="5549400" y="389844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1" name="CustomShape 94"/>
          <p:cNvSpPr/>
          <p:nvPr/>
        </p:nvSpPr>
        <p:spPr>
          <a:xfrm>
            <a:off x="5886720" y="389844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2" name="CustomShape 95"/>
          <p:cNvSpPr/>
          <p:nvPr/>
        </p:nvSpPr>
        <p:spPr>
          <a:xfrm>
            <a:off x="6223680" y="389844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CustomShape 96"/>
          <p:cNvSpPr/>
          <p:nvPr/>
        </p:nvSpPr>
        <p:spPr>
          <a:xfrm>
            <a:off x="6560640" y="389844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4" name="CustomShape 97"/>
          <p:cNvSpPr/>
          <p:nvPr/>
        </p:nvSpPr>
        <p:spPr>
          <a:xfrm>
            <a:off x="6897960" y="389844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5" name="CustomShape 98"/>
          <p:cNvSpPr/>
          <p:nvPr/>
        </p:nvSpPr>
        <p:spPr>
          <a:xfrm>
            <a:off x="7234920" y="389844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CustomShape 99"/>
          <p:cNvSpPr/>
          <p:nvPr/>
        </p:nvSpPr>
        <p:spPr>
          <a:xfrm>
            <a:off x="7571880" y="389844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7" name="CustomShape 100"/>
          <p:cNvSpPr/>
          <p:nvPr/>
        </p:nvSpPr>
        <p:spPr>
          <a:xfrm>
            <a:off x="7909200" y="389844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8" name="CustomShape 101"/>
          <p:cNvSpPr/>
          <p:nvPr/>
        </p:nvSpPr>
        <p:spPr>
          <a:xfrm>
            <a:off x="8246160" y="3898440"/>
            <a:ext cx="273240" cy="273240"/>
          </a:xfrm>
          <a:prstGeom prst="rect">
            <a:avLst/>
          </a:prstGeom>
          <a:solidFill>
            <a:srgbClr val="ffffff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-8640" y="-150840"/>
            <a:ext cx="9160920" cy="248436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0" name="TextShape 2"/>
          <p:cNvSpPr txBox="1"/>
          <p:nvPr/>
        </p:nvSpPr>
        <p:spPr>
          <a:xfrm>
            <a:off x="311760" y="916920"/>
            <a:ext cx="8520120" cy="1011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The team</a:t>
            </a:r>
            <a:r>
              <a:rPr b="0" lang="en-IN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
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TextShape 3"/>
          <p:cNvSpPr txBox="1"/>
          <p:nvPr/>
        </p:nvSpPr>
        <p:spPr>
          <a:xfrm>
            <a:off x="231120" y="3094560"/>
            <a:ext cx="1856880" cy="1153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iit2015097@iiita.ac.in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TextShape 4"/>
          <p:cNvSpPr txBox="1"/>
          <p:nvPr/>
        </p:nvSpPr>
        <p:spPr>
          <a:xfrm>
            <a:off x="1440000" y="3960000"/>
            <a:ext cx="2592000" cy="460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Himanshu Shekhar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TextShape 5"/>
          <p:cNvSpPr txBox="1"/>
          <p:nvPr/>
        </p:nvSpPr>
        <p:spPr>
          <a:xfrm>
            <a:off x="144000" y="2589480"/>
            <a:ext cx="2022120" cy="5785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Aditya Dewan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TextShape 6"/>
          <p:cNvSpPr txBox="1"/>
          <p:nvPr/>
        </p:nvSpPr>
        <p:spPr>
          <a:xfrm>
            <a:off x="3600000" y="2682000"/>
            <a:ext cx="1747800" cy="4140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Prince Nanda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TextShape 7"/>
          <p:cNvSpPr txBox="1"/>
          <p:nvPr/>
        </p:nvSpPr>
        <p:spPr>
          <a:xfrm>
            <a:off x="1710000" y="4392000"/>
            <a:ext cx="1962000" cy="1153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irm2015006@iiita.ac.in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6" name="TextShape 8"/>
          <p:cNvSpPr txBox="1"/>
          <p:nvPr/>
        </p:nvSpPr>
        <p:spPr>
          <a:xfrm>
            <a:off x="3528000" y="3024000"/>
            <a:ext cx="1856880" cy="1153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iit2015018@iiita.ac.in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TextShape 9"/>
          <p:cNvSpPr txBox="1"/>
          <p:nvPr/>
        </p:nvSpPr>
        <p:spPr>
          <a:xfrm>
            <a:off x="5256720" y="3960000"/>
            <a:ext cx="1799280" cy="460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Somya Verma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8" name="TextShape 10"/>
          <p:cNvSpPr txBox="1"/>
          <p:nvPr/>
        </p:nvSpPr>
        <p:spPr>
          <a:xfrm>
            <a:off x="5184000" y="4320000"/>
            <a:ext cx="1856880" cy="1153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iit2015026@iiita.ac.in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TextShape 11"/>
          <p:cNvSpPr txBox="1"/>
          <p:nvPr/>
        </p:nvSpPr>
        <p:spPr>
          <a:xfrm>
            <a:off x="7200720" y="2707560"/>
            <a:ext cx="1799280" cy="46044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4285f4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Souvik Sen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0" name="TextShape 12"/>
          <p:cNvSpPr txBox="1"/>
          <p:nvPr/>
        </p:nvSpPr>
        <p:spPr>
          <a:xfrm>
            <a:off x="7128000" y="3022560"/>
            <a:ext cx="1986480" cy="1153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424242"/>
                </a:solidFill>
                <a:uFill>
                  <a:solidFill>
                    <a:srgbClr val="ffffff"/>
                  </a:solidFill>
                </a:uFill>
                <a:latin typeface="Roboto"/>
                <a:ea typeface="Roboto"/>
              </a:rPr>
              <a:t>icm2015001@iiita.ac.in</a:t>
            </a:r>
            <a:endParaRPr b="0" lang="en-IN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Application>LibreOffice/5.1.2.1.0$Linux_X86_64 LibreOffice_project/10m0$Build-1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>Himanshu Shekhar</cp:lastModifiedBy>
  <dcterms:modified xsi:type="dcterms:W3CDTF">2016-04-03T11:57:39Z</dcterms:modified>
  <cp:revision>2</cp:revision>
  <dc:subject/>
  <dc:title/>
</cp:coreProperties>
</file>